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5"/>
  </p:sldMasterIdLst>
  <p:notesMasterIdLst>
    <p:notesMasterId r:id="rId28"/>
  </p:notesMasterIdLst>
  <p:sldIdLst>
    <p:sldId id="338" r:id="rId6"/>
    <p:sldId id="324" r:id="rId7"/>
    <p:sldId id="326" r:id="rId8"/>
    <p:sldId id="339" r:id="rId9"/>
    <p:sldId id="340" r:id="rId10"/>
    <p:sldId id="354" r:id="rId11"/>
    <p:sldId id="343" r:id="rId12"/>
    <p:sldId id="341" r:id="rId13"/>
    <p:sldId id="344" r:id="rId14"/>
    <p:sldId id="352" r:id="rId15"/>
    <p:sldId id="349" r:id="rId16"/>
    <p:sldId id="359" r:id="rId17"/>
    <p:sldId id="348" r:id="rId18"/>
    <p:sldId id="358" r:id="rId19"/>
    <p:sldId id="347" r:id="rId20"/>
    <p:sldId id="357" r:id="rId21"/>
    <p:sldId id="346" r:id="rId22"/>
    <p:sldId id="356" r:id="rId23"/>
    <p:sldId id="345" r:id="rId24"/>
    <p:sldId id="355" r:id="rId25"/>
    <p:sldId id="350" r:id="rId26"/>
    <p:sldId id="351" r:id="rId27"/>
  </p:sldIdLst>
  <p:sldSz cx="12192000" cy="6858000"/>
  <p:notesSz cx="7010400" cy="9236075"/>
  <p:defaultTextStyle>
    <a:defPPr>
      <a:defRPr lang="en-US"/>
    </a:defPPr>
    <a:lvl1pPr algn="l" rtl="0" eaLnBrk="0" fontAlgn="base"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clrMode="gray"/>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4811"/>
    <a:srgbClr val="660033"/>
    <a:srgbClr val="990033"/>
    <a:srgbClr val="993300"/>
    <a:srgbClr val="FF33CC"/>
    <a:srgbClr val="00529B"/>
    <a:srgbClr val="DCE0E6"/>
    <a:srgbClr val="DEE3E8"/>
    <a:srgbClr val="E1E6EC"/>
    <a:srgbClr val="DCE6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74270" autoAdjust="0"/>
  </p:normalViewPr>
  <p:slideViewPr>
    <p:cSldViewPr snapToGrid="0">
      <p:cViewPr varScale="1">
        <p:scale>
          <a:sx n="54" d="100"/>
          <a:sy n="54" d="100"/>
        </p:scale>
        <p:origin x="1356" y="7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1963"/>
          </a:xfrm>
          <a:prstGeom prst="rect">
            <a:avLst/>
          </a:prstGeom>
        </p:spPr>
        <p:txBody>
          <a:bodyPr vert="horz" lIns="91440" tIns="45720" rIns="91440" bIns="45720" rtlCol="0"/>
          <a:lstStyle>
            <a:lvl1pPr algn="l">
              <a:defRPr sz="1200">
                <a:latin typeface="Times" charset="0"/>
                <a:ea typeface="MS PGothic" pitchFamily="34" charset="-128"/>
                <a:cs typeface="+mn-cs"/>
              </a:defRPr>
            </a:lvl1pPr>
          </a:lstStyle>
          <a:p>
            <a:pPr>
              <a:defRPr/>
            </a:pPr>
            <a:endParaRPr lang="en-US"/>
          </a:p>
        </p:txBody>
      </p:sp>
      <p:sp>
        <p:nvSpPr>
          <p:cNvPr id="3" name="Date Placeholder 2"/>
          <p:cNvSpPr>
            <a:spLocks noGrp="1"/>
          </p:cNvSpPr>
          <p:nvPr>
            <p:ph type="dt" idx="1"/>
          </p:nvPr>
        </p:nvSpPr>
        <p:spPr>
          <a:xfrm>
            <a:off x="3970338" y="0"/>
            <a:ext cx="3038475" cy="461963"/>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DD2DCA84-1276-4AD2-B338-28B60B59ACBF}" type="datetimeFigureOut">
              <a:rPr lang="en-US" altLang="en-US"/>
              <a:pPr/>
              <a:t>12/26/2017</a:t>
            </a:fld>
            <a:endParaRPr lang="en-US" altLang="en-US"/>
          </a:p>
        </p:txBody>
      </p:sp>
      <p:sp>
        <p:nvSpPr>
          <p:cNvPr id="4" name="Slide Image Placeholder 3"/>
          <p:cNvSpPr>
            <a:spLocks noGrp="1" noRot="1" noChangeAspect="1"/>
          </p:cNvSpPr>
          <p:nvPr>
            <p:ph type="sldImg" idx="2"/>
          </p:nvPr>
        </p:nvSpPr>
        <p:spPr>
          <a:xfrm>
            <a:off x="427038" y="692150"/>
            <a:ext cx="6156325" cy="3463925"/>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701675" y="4387850"/>
            <a:ext cx="5607050" cy="4156075"/>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772525"/>
            <a:ext cx="3038475" cy="461963"/>
          </a:xfrm>
          <a:prstGeom prst="rect">
            <a:avLst/>
          </a:prstGeom>
        </p:spPr>
        <p:txBody>
          <a:bodyPr vert="horz" lIns="91440" tIns="45720" rIns="91440" bIns="45720" rtlCol="0" anchor="b"/>
          <a:lstStyle>
            <a:lvl1pPr algn="l">
              <a:defRPr sz="1200">
                <a:latin typeface="Times" charset="0"/>
                <a:ea typeface="MS PGothic" pitchFamily="34" charset="-128"/>
                <a:cs typeface="+mn-cs"/>
              </a:defRPr>
            </a:lvl1pPr>
          </a:lstStyle>
          <a:p>
            <a:pPr>
              <a:defRPr/>
            </a:pPr>
            <a:endParaRPr lang="en-US"/>
          </a:p>
        </p:txBody>
      </p:sp>
      <p:sp>
        <p:nvSpPr>
          <p:cNvPr id="7" name="Slide Number Placeholder 6"/>
          <p:cNvSpPr>
            <a:spLocks noGrp="1"/>
          </p:cNvSpPr>
          <p:nvPr>
            <p:ph type="sldNum" sz="quarter" idx="5"/>
          </p:nvPr>
        </p:nvSpPr>
        <p:spPr>
          <a:xfrm>
            <a:off x="3970338" y="8772525"/>
            <a:ext cx="3038475" cy="461963"/>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67CB7246-E351-4005-8CA0-B8E24E3BE4E6}"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NOTE FOR INSTRUCTOR: </a:t>
            </a:r>
          </a:p>
          <a:p>
            <a:endParaRPr lang="en-US" altLang="en-US" dirty="0" smtClean="0"/>
          </a:p>
          <a:p>
            <a:r>
              <a:rPr lang="en-US" altLang="en-US" dirty="0" smtClean="0"/>
              <a:t>Explanations for all aspects of this presentation are in the homework/reading from Class 1 from the </a:t>
            </a:r>
            <a:r>
              <a:rPr lang="en-US" altLang="en-US" dirty="0" err="1" smtClean="0"/>
              <a:t>Esta</a:t>
            </a:r>
            <a:r>
              <a:rPr lang="en-US" altLang="en-US" dirty="0" smtClean="0"/>
              <a:t> </a:t>
            </a:r>
            <a:r>
              <a:rPr lang="en-US" altLang="en-US" dirty="0" err="1" smtClean="0"/>
              <a:t>deFossard</a:t>
            </a:r>
            <a:r>
              <a:rPr lang="en-US" altLang="en-US" dirty="0" smtClean="0"/>
              <a:t>/</a:t>
            </a:r>
            <a:r>
              <a:rPr lang="en-US" altLang="en-US" dirty="0" err="1" smtClean="0"/>
              <a:t>Riber</a:t>
            </a:r>
            <a:r>
              <a:rPr lang="en-US" altLang="en-US" dirty="0" smtClean="0"/>
              <a:t> book.</a:t>
            </a:r>
          </a:p>
        </p:txBody>
      </p:sp>
      <p:sp>
        <p:nvSpPr>
          <p:cNvPr id="4" name="Slide Number Placeholder 3"/>
          <p:cNvSpPr>
            <a:spLocks noGrp="1"/>
          </p:cNvSpPr>
          <p:nvPr>
            <p:ph type="sldNum" sz="quarter" idx="10"/>
          </p:nvPr>
        </p:nvSpPr>
        <p:spPr/>
        <p:txBody>
          <a:bodyPr/>
          <a:lstStyle/>
          <a:p>
            <a:fld id="{67CB7246-E351-4005-8CA0-B8E24E3BE4E6}" type="slidenum">
              <a:rPr lang="en-US" altLang="en-US" smtClean="0"/>
              <a:pPr/>
              <a:t>1</a:t>
            </a:fld>
            <a:endParaRPr lang="en-US" altLang="en-US"/>
          </a:p>
        </p:txBody>
      </p:sp>
    </p:spTree>
    <p:extLst>
      <p:ext uri="{BB962C8B-B14F-4D97-AF65-F5344CB8AC3E}">
        <p14:creationId xmlns:p14="http://schemas.microsoft.com/office/powerpoint/2010/main" val="34870354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739EC3D8-F5F9-4915-92DD-F485766AD72A}" type="slidenum">
              <a:rPr lang="en-US" altLang="en-US" sz="1200"/>
              <a:pPr/>
              <a:t>10</a:t>
            </a:fld>
            <a:endParaRPr lang="en-US" altLang="en-US" sz="1200"/>
          </a:p>
        </p:txBody>
      </p:sp>
    </p:spTree>
    <p:extLst>
      <p:ext uri="{BB962C8B-B14F-4D97-AF65-F5344CB8AC3E}">
        <p14:creationId xmlns:p14="http://schemas.microsoft.com/office/powerpoint/2010/main" val="29462847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11</a:t>
            </a:fld>
            <a:endParaRPr lang="en-US" altLang="en-US" sz="1200"/>
          </a:p>
        </p:txBody>
      </p:sp>
    </p:spTree>
    <p:extLst>
      <p:ext uri="{BB962C8B-B14F-4D97-AF65-F5344CB8AC3E}">
        <p14:creationId xmlns:p14="http://schemas.microsoft.com/office/powerpoint/2010/main" val="37169574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739EC3D8-F5F9-4915-92DD-F485766AD72A}" type="slidenum">
              <a:rPr lang="en-US" altLang="en-US" sz="1200"/>
              <a:pPr/>
              <a:t>12</a:t>
            </a:fld>
            <a:endParaRPr lang="en-US" altLang="en-US" sz="1200"/>
          </a:p>
        </p:txBody>
      </p:sp>
    </p:spTree>
    <p:extLst>
      <p:ext uri="{BB962C8B-B14F-4D97-AF65-F5344CB8AC3E}">
        <p14:creationId xmlns:p14="http://schemas.microsoft.com/office/powerpoint/2010/main" val="4820861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13</a:t>
            </a:fld>
            <a:endParaRPr lang="en-US" altLang="en-US" sz="1200"/>
          </a:p>
        </p:txBody>
      </p:sp>
    </p:spTree>
    <p:extLst>
      <p:ext uri="{BB962C8B-B14F-4D97-AF65-F5344CB8AC3E}">
        <p14:creationId xmlns:p14="http://schemas.microsoft.com/office/powerpoint/2010/main" val="18323950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739EC3D8-F5F9-4915-92DD-F485766AD72A}" type="slidenum">
              <a:rPr lang="en-US" altLang="en-US" sz="1200"/>
              <a:pPr/>
              <a:t>14</a:t>
            </a:fld>
            <a:endParaRPr lang="en-US" altLang="en-US" sz="1200"/>
          </a:p>
        </p:txBody>
      </p:sp>
    </p:spTree>
    <p:extLst>
      <p:ext uri="{BB962C8B-B14F-4D97-AF65-F5344CB8AC3E}">
        <p14:creationId xmlns:p14="http://schemas.microsoft.com/office/powerpoint/2010/main" val="24730058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15</a:t>
            </a:fld>
            <a:endParaRPr lang="en-US" altLang="en-US" sz="1200"/>
          </a:p>
        </p:txBody>
      </p:sp>
    </p:spTree>
    <p:extLst>
      <p:ext uri="{BB962C8B-B14F-4D97-AF65-F5344CB8AC3E}">
        <p14:creationId xmlns:p14="http://schemas.microsoft.com/office/powerpoint/2010/main" val="5312709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739EC3D8-F5F9-4915-92DD-F485766AD72A}" type="slidenum">
              <a:rPr lang="en-US" altLang="en-US" sz="1200"/>
              <a:pPr/>
              <a:t>16</a:t>
            </a:fld>
            <a:endParaRPr lang="en-US" altLang="en-US" sz="1200"/>
          </a:p>
        </p:txBody>
      </p:sp>
    </p:spTree>
    <p:extLst>
      <p:ext uri="{BB962C8B-B14F-4D97-AF65-F5344CB8AC3E}">
        <p14:creationId xmlns:p14="http://schemas.microsoft.com/office/powerpoint/2010/main" val="28540177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17</a:t>
            </a:fld>
            <a:endParaRPr lang="en-US" altLang="en-US" sz="1200"/>
          </a:p>
        </p:txBody>
      </p:sp>
    </p:spTree>
    <p:extLst>
      <p:ext uri="{BB962C8B-B14F-4D97-AF65-F5344CB8AC3E}">
        <p14:creationId xmlns:p14="http://schemas.microsoft.com/office/powerpoint/2010/main" val="41390645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739EC3D8-F5F9-4915-92DD-F485766AD72A}" type="slidenum">
              <a:rPr lang="en-US" altLang="en-US" sz="1200"/>
              <a:pPr/>
              <a:t>18</a:t>
            </a:fld>
            <a:endParaRPr lang="en-US" altLang="en-US" sz="1200"/>
          </a:p>
        </p:txBody>
      </p:sp>
    </p:spTree>
    <p:extLst>
      <p:ext uri="{BB962C8B-B14F-4D97-AF65-F5344CB8AC3E}">
        <p14:creationId xmlns:p14="http://schemas.microsoft.com/office/powerpoint/2010/main" val="31462589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19</a:t>
            </a:fld>
            <a:endParaRPr lang="en-US" altLang="en-US" sz="1200"/>
          </a:p>
        </p:txBody>
      </p:sp>
    </p:spTree>
    <p:extLst>
      <p:ext uri="{BB962C8B-B14F-4D97-AF65-F5344CB8AC3E}">
        <p14:creationId xmlns:p14="http://schemas.microsoft.com/office/powerpoint/2010/main" val="41229826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739EC3D8-F5F9-4915-92DD-F485766AD72A}" type="slidenum">
              <a:rPr lang="en-US" altLang="en-US" sz="1200"/>
              <a:pPr/>
              <a:t>2</a:t>
            </a:fld>
            <a:endParaRPr lang="en-US" altLang="en-US" sz="12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739EC3D8-F5F9-4915-92DD-F485766AD72A}" type="slidenum">
              <a:rPr lang="en-US" altLang="en-US" sz="1200"/>
              <a:pPr/>
              <a:t>20</a:t>
            </a:fld>
            <a:endParaRPr lang="en-US" altLang="en-US" sz="1200"/>
          </a:p>
        </p:txBody>
      </p:sp>
    </p:spTree>
    <p:extLst>
      <p:ext uri="{BB962C8B-B14F-4D97-AF65-F5344CB8AC3E}">
        <p14:creationId xmlns:p14="http://schemas.microsoft.com/office/powerpoint/2010/main" val="11413813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21</a:t>
            </a:fld>
            <a:endParaRPr lang="en-US" altLang="en-US" sz="1200"/>
          </a:p>
        </p:txBody>
      </p:sp>
    </p:spTree>
    <p:extLst>
      <p:ext uri="{BB962C8B-B14F-4D97-AF65-F5344CB8AC3E}">
        <p14:creationId xmlns:p14="http://schemas.microsoft.com/office/powerpoint/2010/main" val="22005047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22</a:t>
            </a:fld>
            <a:endParaRPr lang="en-US" altLang="en-US" sz="1200"/>
          </a:p>
        </p:txBody>
      </p:sp>
    </p:spTree>
    <p:extLst>
      <p:ext uri="{BB962C8B-B14F-4D97-AF65-F5344CB8AC3E}">
        <p14:creationId xmlns:p14="http://schemas.microsoft.com/office/powerpoint/2010/main" val="29805846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dirty="0" smtClean="0"/>
              <a:t>We need to put ourselves in our audience’s shoes and see things from their point of view. </a:t>
            </a:r>
          </a:p>
          <a:p>
            <a:pPr eaLnBrk="1" hangingPunct="1"/>
            <a:r>
              <a:rPr lang="en-US" altLang="en-US" dirty="0" smtClean="0"/>
              <a:t>Often the manager thinks they know but they are educated and urban and often don’t.  They may not understand the rural audience or youth or men.  This can be compensated through research, frequent visits bad learning to appreciate their lifestyle and needs.  This must be an attitude that all staff have.  </a:t>
            </a:r>
          </a:p>
          <a:p>
            <a:pPr eaLnBrk="1" hangingPunct="1"/>
            <a:r>
              <a:rPr lang="en-US" altLang="en-US" dirty="0" smtClean="0"/>
              <a:t>Examples – why important to have audience participation in the process. </a:t>
            </a:r>
            <a:r>
              <a:rPr lang="en-US" altLang="en-US" dirty="0" err="1" smtClean="0"/>
              <a:t>Ie</a:t>
            </a:r>
            <a:r>
              <a:rPr lang="en-US" altLang="en-US" dirty="0" smtClean="0"/>
              <a:t>. Youth at workshops or rural FCHVs at Nepal workshops.  (note special preparation must always be made to ensure that audience participants are comfortable, parental permission, translators (if there will be English spoken) maybe only on certain days and lots of positive attention towards them about the fact that they are valuable ‘experts’ (and they are – youth in </a:t>
            </a:r>
            <a:r>
              <a:rPr lang="en-US" altLang="en-US" dirty="0" err="1" smtClean="0"/>
              <a:t>ethiopia</a:t>
            </a:r>
            <a:r>
              <a:rPr lang="en-US" altLang="en-US" dirty="0" smtClean="0"/>
              <a:t> adding topics on ‘girl responsibilities at home’ </a:t>
            </a:r>
          </a:p>
          <a:p>
            <a:pPr eaLnBrk="1" hangingPunct="1"/>
            <a:endParaRPr lang="en-US" altLang="en-US" dirty="0" smtClean="0"/>
          </a:p>
          <a:p>
            <a:pPr eaLnBrk="1" hangingPunct="1"/>
            <a:endParaRPr lang="en-US" altLang="en-US" dirty="0" smtClean="0"/>
          </a:p>
          <a:p>
            <a:pPr eaLnBrk="1" hangingPunct="1"/>
            <a:endParaRPr lang="en-US" altLang="en-US" dirty="0" smtClean="0"/>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3</a:t>
            </a:fld>
            <a:endParaRPr lang="en-US" alt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739EC3D8-F5F9-4915-92DD-F485766AD72A}" type="slidenum">
              <a:rPr lang="en-US" altLang="en-US" sz="1200"/>
              <a:pPr/>
              <a:t>4</a:t>
            </a:fld>
            <a:endParaRPr lang="en-US" altLang="en-US" sz="1200"/>
          </a:p>
        </p:txBody>
      </p:sp>
    </p:spTree>
    <p:extLst>
      <p:ext uri="{BB962C8B-B14F-4D97-AF65-F5344CB8AC3E}">
        <p14:creationId xmlns:p14="http://schemas.microsoft.com/office/powerpoint/2010/main" val="3381969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dirty="0" smtClean="0"/>
              <a:t>We often start at a large issue and need to figure out where communication fits in to help with the problem and what communication can help overcome.– Like ‘reducing maternal mortality in Nepal’. </a:t>
            </a:r>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5</a:t>
            </a:fld>
            <a:endParaRPr lang="en-US" altLang="en-US" sz="1200"/>
          </a:p>
        </p:txBody>
      </p:sp>
    </p:spTree>
    <p:extLst>
      <p:ext uri="{BB962C8B-B14F-4D97-AF65-F5344CB8AC3E}">
        <p14:creationId xmlns:p14="http://schemas.microsoft.com/office/powerpoint/2010/main" val="6506964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739EC3D8-F5F9-4915-92DD-F485766AD72A}" type="slidenum">
              <a:rPr lang="en-US" altLang="en-US" sz="1200"/>
              <a:pPr/>
              <a:t>6</a:t>
            </a:fld>
            <a:endParaRPr lang="en-US" altLang="en-US" sz="1200"/>
          </a:p>
        </p:txBody>
      </p:sp>
    </p:spTree>
    <p:extLst>
      <p:ext uri="{BB962C8B-B14F-4D97-AF65-F5344CB8AC3E}">
        <p14:creationId xmlns:p14="http://schemas.microsoft.com/office/powerpoint/2010/main" val="3534761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7</a:t>
            </a:fld>
            <a:endParaRPr lang="en-US" altLang="en-US" sz="1200"/>
          </a:p>
        </p:txBody>
      </p:sp>
    </p:spTree>
    <p:extLst>
      <p:ext uri="{BB962C8B-B14F-4D97-AF65-F5344CB8AC3E}">
        <p14:creationId xmlns:p14="http://schemas.microsoft.com/office/powerpoint/2010/main" val="27519405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739EC3D8-F5F9-4915-92DD-F485766AD72A}" type="slidenum">
              <a:rPr lang="en-US" altLang="en-US" sz="1200"/>
              <a:pPr/>
              <a:t>8</a:t>
            </a:fld>
            <a:endParaRPr lang="en-US" altLang="en-US" sz="1200"/>
          </a:p>
        </p:txBody>
      </p:sp>
    </p:spTree>
    <p:extLst>
      <p:ext uri="{BB962C8B-B14F-4D97-AF65-F5344CB8AC3E}">
        <p14:creationId xmlns:p14="http://schemas.microsoft.com/office/powerpoint/2010/main" val="21851727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9</a:t>
            </a:fld>
            <a:endParaRPr lang="en-US" altLang="en-US" sz="1200"/>
          </a:p>
        </p:txBody>
      </p:sp>
    </p:spTree>
    <p:extLst>
      <p:ext uri="{BB962C8B-B14F-4D97-AF65-F5344CB8AC3E}">
        <p14:creationId xmlns:p14="http://schemas.microsoft.com/office/powerpoint/2010/main" val="20638704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30" y="0"/>
            <a:ext cx="12182140" cy="6858000"/>
          </a:xfrm>
          <a:prstGeom prst="rect">
            <a:avLst/>
          </a:prstGeom>
        </p:spPr>
      </p:pic>
      <p:sp>
        <p:nvSpPr>
          <p:cNvPr id="3" name="Subtitle 2"/>
          <p:cNvSpPr>
            <a:spLocks noGrp="1"/>
          </p:cNvSpPr>
          <p:nvPr>
            <p:ph type="subTitle" idx="1" hasCustomPrompt="1"/>
          </p:nvPr>
        </p:nvSpPr>
        <p:spPr>
          <a:xfrm>
            <a:off x="2781121" y="3438659"/>
            <a:ext cx="8534400" cy="1752600"/>
          </a:xfrm>
        </p:spPr>
        <p:txBody>
          <a:bodyPr/>
          <a:lstStyle>
            <a:lvl1pPr marL="0" indent="0" algn="l">
              <a:buNone/>
              <a:defRPr sz="3093">
                <a:solidFill>
                  <a:schemeClr val="bg1"/>
                </a:solidFill>
                <a:latin typeface="Myriad Pro" panose="020B0503030403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 </a:t>
            </a:r>
            <a:endParaRPr lang="en-US" dirty="0"/>
          </a:p>
        </p:txBody>
      </p:sp>
      <p:sp>
        <p:nvSpPr>
          <p:cNvPr id="15" name="Content Placeholder 14"/>
          <p:cNvSpPr>
            <a:spLocks noGrp="1"/>
          </p:cNvSpPr>
          <p:nvPr>
            <p:ph sz="quarter" idx="13" hasCustomPrompt="1"/>
          </p:nvPr>
        </p:nvSpPr>
        <p:spPr>
          <a:xfrm>
            <a:off x="2781121" y="2324100"/>
            <a:ext cx="5667375" cy="838200"/>
          </a:xfrm>
        </p:spPr>
        <p:txBody>
          <a:bodyPr/>
          <a:lstStyle>
            <a:lvl1pPr marL="0" indent="0">
              <a:buNone/>
              <a:defRPr sz="7700" b="1">
                <a:solidFill>
                  <a:schemeClr val="bg1"/>
                </a:solidFill>
                <a:latin typeface="Myriad Pro" panose="020B0503030403020204" pitchFamily="34" charset="0"/>
              </a:defRPr>
            </a:lvl1pPr>
          </a:lstStyle>
          <a:p>
            <a:pPr lvl="0"/>
            <a:r>
              <a:rPr lang="en-US" sz="7700" b="1" dirty="0" smtClean="0">
                <a:latin typeface="Myriad Pro" panose="020B0503030403020204" pitchFamily="34" charset="0"/>
              </a:rPr>
              <a:t>Text 1</a:t>
            </a:r>
            <a:endParaRPr lang="en-GB" dirty="0"/>
          </a:p>
        </p:txBody>
      </p:sp>
      <p:pic>
        <p:nvPicPr>
          <p:cNvPr id="17" name="Picture 16"/>
          <p:cNvPicPr>
            <a:picLocks noChangeAspect="1"/>
          </p:cNvPicPr>
          <p:nvPr userDrawn="1"/>
        </p:nvPicPr>
        <p:blipFill>
          <a:blip r:embed="rId3"/>
          <a:stretch>
            <a:fillRect/>
          </a:stretch>
        </p:blipFill>
        <p:spPr>
          <a:xfrm>
            <a:off x="2421414" y="6201309"/>
            <a:ext cx="1104523" cy="490732"/>
          </a:xfrm>
          <a:prstGeom prst="rect">
            <a:avLst/>
          </a:prstGeom>
        </p:spPr>
      </p:pic>
      <p:pic>
        <p:nvPicPr>
          <p:cNvPr id="4" name="Picture 3"/>
          <p:cNvPicPr>
            <a:picLocks noChangeAspect="1"/>
          </p:cNvPicPr>
          <p:nvPr userDrawn="1"/>
        </p:nvPicPr>
        <p:blipFill>
          <a:blip r:embed="rId4"/>
          <a:stretch>
            <a:fillRect/>
          </a:stretch>
        </p:blipFill>
        <p:spPr>
          <a:xfrm>
            <a:off x="279728" y="6205138"/>
            <a:ext cx="411779" cy="450753"/>
          </a:xfrm>
          <a:prstGeom prst="rect">
            <a:avLst/>
          </a:prstGeom>
        </p:spPr>
      </p:pic>
      <p:pic>
        <p:nvPicPr>
          <p:cNvPr id="5" name="Picture 4"/>
          <p:cNvPicPr>
            <a:picLocks noChangeAspect="1"/>
          </p:cNvPicPr>
          <p:nvPr userDrawn="1"/>
        </p:nvPicPr>
        <p:blipFill>
          <a:blip r:embed="rId5"/>
          <a:stretch>
            <a:fillRect/>
          </a:stretch>
        </p:blipFill>
        <p:spPr>
          <a:xfrm>
            <a:off x="966305" y="6215530"/>
            <a:ext cx="1180311" cy="471075"/>
          </a:xfrm>
          <a:prstGeom prst="rect">
            <a:avLst/>
          </a:prstGeom>
        </p:spPr>
      </p:pic>
      <p:pic>
        <p:nvPicPr>
          <p:cNvPr id="8" name="Picture 7"/>
          <p:cNvPicPr>
            <a:picLocks noChangeAspect="1"/>
          </p:cNvPicPr>
          <p:nvPr userDrawn="1"/>
        </p:nvPicPr>
        <p:blipFill>
          <a:blip r:embed="rId6"/>
          <a:stretch>
            <a:fillRect/>
          </a:stretch>
        </p:blipFill>
        <p:spPr>
          <a:xfrm>
            <a:off x="3800735" y="6177216"/>
            <a:ext cx="1790757" cy="506596"/>
          </a:xfrm>
          <a:prstGeom prst="rect">
            <a:avLst/>
          </a:prstGeom>
        </p:spPr>
      </p:pic>
    </p:spTree>
    <p:extLst>
      <p:ext uri="{BB962C8B-B14F-4D97-AF65-F5344CB8AC3E}">
        <p14:creationId xmlns:p14="http://schemas.microsoft.com/office/powerpoint/2010/main" val="5013428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820A7F55-BB4D-46DB-8D92-A996237E43A1}" type="slidenum">
              <a:rPr lang="en-US" altLang="en-US"/>
              <a:pPr/>
              <a:t>‹#›</a:t>
            </a:fld>
            <a:endParaRPr lang="en-US" altLang="en-US"/>
          </a:p>
        </p:txBody>
      </p:sp>
    </p:spTree>
    <p:extLst>
      <p:ext uri="{BB962C8B-B14F-4D97-AF65-F5344CB8AC3E}">
        <p14:creationId xmlns:p14="http://schemas.microsoft.com/office/powerpoint/2010/main" val="397591106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486400"/>
          </a:xfrm>
        </p:spPr>
        <p:txBody>
          <a:bodyPr vert="eaVert"/>
          <a:lstStyle>
            <a:lvl1pPr>
              <a:defRPr>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914400" y="609600"/>
            <a:ext cx="75692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D29E5CAF-5185-431C-B454-37B1C4D96067}" type="slidenum">
              <a:rPr lang="en-US" altLang="en-US"/>
              <a:pPr/>
              <a:t>‹#›</a:t>
            </a:fld>
            <a:endParaRPr lang="en-US" altLang="en-US"/>
          </a:p>
        </p:txBody>
      </p:sp>
    </p:spTree>
    <p:extLst>
      <p:ext uri="{BB962C8B-B14F-4D97-AF65-F5344CB8AC3E}">
        <p14:creationId xmlns:p14="http://schemas.microsoft.com/office/powerpoint/2010/main" val="315849890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990033"/>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AA0159DC-53D3-473A-972F-15C1CCA37CCE}" type="slidenum">
              <a:rPr lang="en-US" altLang="en-US"/>
              <a:pPr/>
              <a:t>‹#›</a:t>
            </a:fld>
            <a:endParaRPr lang="en-US" altLang="en-US"/>
          </a:p>
        </p:txBody>
      </p:sp>
    </p:spTree>
    <p:extLst>
      <p:ext uri="{BB962C8B-B14F-4D97-AF65-F5344CB8AC3E}">
        <p14:creationId xmlns:p14="http://schemas.microsoft.com/office/powerpoint/2010/main" val="412097817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A9DB96DA-FBB2-45F5-BA55-733FF75B2990}" type="slidenum">
              <a:rPr lang="en-US" altLang="en-US"/>
              <a:pPr/>
              <a:t>‹#›</a:t>
            </a:fld>
            <a:endParaRPr lang="en-US" altLang="en-US"/>
          </a:p>
        </p:txBody>
      </p:sp>
    </p:spTree>
    <p:extLst>
      <p:ext uri="{BB962C8B-B14F-4D97-AF65-F5344CB8AC3E}">
        <p14:creationId xmlns:p14="http://schemas.microsoft.com/office/powerpoint/2010/main" val="390839987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6" name="Footer Placeholder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7" name="Slide Number Placeholder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1C0E3CA7-1FE3-4CB9-8FDD-97171484CFE5}" type="slidenum">
              <a:rPr lang="en-US" altLang="en-US"/>
              <a:pPr/>
              <a:t>‹#›</a:t>
            </a:fld>
            <a:endParaRPr lang="en-US" altLang="en-US"/>
          </a:p>
        </p:txBody>
      </p:sp>
    </p:spTree>
    <p:extLst>
      <p:ext uri="{BB962C8B-B14F-4D97-AF65-F5344CB8AC3E}">
        <p14:creationId xmlns:p14="http://schemas.microsoft.com/office/powerpoint/2010/main" val="313555419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8" name="Rectangle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9"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F124F912-6943-46C7-A051-B04D30BBD15B}" type="slidenum">
              <a:rPr lang="en-US" altLang="en-US"/>
              <a:pPr/>
              <a:t>‹#›</a:t>
            </a:fld>
            <a:endParaRPr lang="en-US" altLang="en-US"/>
          </a:p>
        </p:txBody>
      </p:sp>
    </p:spTree>
    <p:extLst>
      <p:ext uri="{BB962C8B-B14F-4D97-AF65-F5344CB8AC3E}">
        <p14:creationId xmlns:p14="http://schemas.microsoft.com/office/powerpoint/2010/main" val="377134396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Rectangle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4" name="Rectangle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5"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3286CAF5-41BE-495D-8AC4-A54BA3D071A7}" type="slidenum">
              <a:rPr lang="en-US" altLang="en-US"/>
              <a:pPr/>
              <a:t>‹#›</a:t>
            </a:fld>
            <a:endParaRPr lang="en-US" altLang="en-US"/>
          </a:p>
        </p:txBody>
      </p:sp>
    </p:spTree>
    <p:extLst>
      <p:ext uri="{BB962C8B-B14F-4D97-AF65-F5344CB8AC3E}">
        <p14:creationId xmlns:p14="http://schemas.microsoft.com/office/powerpoint/2010/main" val="4222010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3" name="Rectangle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4"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38F32110-1480-4A92-B98B-ABC96A4F7ECB}" type="slidenum">
              <a:rPr lang="en-US" altLang="en-US"/>
              <a:pPr/>
              <a:t>‹#›</a:t>
            </a:fld>
            <a:endParaRPr lang="en-US" altLang="en-US"/>
          </a:p>
        </p:txBody>
      </p:sp>
    </p:spTree>
    <p:extLst>
      <p:ext uri="{BB962C8B-B14F-4D97-AF65-F5344CB8AC3E}">
        <p14:creationId xmlns:p14="http://schemas.microsoft.com/office/powerpoint/2010/main" val="202353101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6" name="Footer Placeholder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7" name="Slide Number Placeholder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FEBE68BD-43DD-48AC-98FE-4FBD945F1FF4}" type="slidenum">
              <a:rPr lang="en-US" altLang="en-US"/>
              <a:pPr/>
              <a:t>‹#›</a:t>
            </a:fld>
            <a:endParaRPr lang="en-US" altLang="en-US"/>
          </a:p>
        </p:txBody>
      </p:sp>
    </p:spTree>
    <p:extLst>
      <p:ext uri="{BB962C8B-B14F-4D97-AF65-F5344CB8AC3E}">
        <p14:creationId xmlns:p14="http://schemas.microsoft.com/office/powerpoint/2010/main" val="110273242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6" name="Footer Placeholder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7" name="Slide Number Placeholder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4269CDBF-648D-4320-9590-DAB667ED27C9}" type="slidenum">
              <a:rPr lang="en-US" altLang="en-US"/>
              <a:pPr/>
              <a:t>‹#›</a:t>
            </a:fld>
            <a:endParaRPr lang="en-US" altLang="en-US"/>
          </a:p>
        </p:txBody>
      </p:sp>
    </p:spTree>
    <p:extLst>
      <p:ext uri="{BB962C8B-B14F-4D97-AF65-F5344CB8AC3E}">
        <p14:creationId xmlns:p14="http://schemas.microsoft.com/office/powerpoint/2010/main" val="32241541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880533" y="609600"/>
            <a:ext cx="103970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smtClean="0"/>
              <a:t>Click to edit Master title style</a:t>
            </a:r>
          </a:p>
        </p:txBody>
      </p:sp>
      <p:sp>
        <p:nvSpPr>
          <p:cNvPr id="1028" name="Rectangle 3"/>
          <p:cNvSpPr>
            <a:spLocks noGrp="1" noChangeArrowheads="1"/>
          </p:cNvSpPr>
          <p:nvPr>
            <p:ph type="body" idx="1"/>
          </p:nvPr>
        </p:nvSpPr>
        <p:spPr bwMode="auto">
          <a:xfrm>
            <a:off x="914400" y="19812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cSld>
  <p:clrMap bg1="lt1" tx1="dk1" bg2="lt2" tx2="dk2" accent1="accent1" accent2="accent2" accent3="accent3" accent4="accent4" accent5="accent5" accent6="accent6" hlink="hlink" folHlink="folHlink"/>
  <p:sldLayoutIdLst>
    <p:sldLayoutId id="2147484355" r:id="rId1"/>
    <p:sldLayoutId id="2147484356" r:id="rId2"/>
    <p:sldLayoutId id="2147484357" r:id="rId3"/>
    <p:sldLayoutId id="2147484358" r:id="rId4"/>
    <p:sldLayoutId id="2147484359" r:id="rId5"/>
    <p:sldLayoutId id="2147484360" r:id="rId6"/>
    <p:sldLayoutId id="2147484361" r:id="rId7"/>
    <p:sldLayoutId id="2147484362" r:id="rId8"/>
    <p:sldLayoutId id="2147484363" r:id="rId9"/>
    <p:sldLayoutId id="2147484364" r:id="rId10"/>
    <p:sldLayoutId id="2147484365" r:id="rId11"/>
  </p:sldLayoutIdLst>
  <p:timing>
    <p:tnLst>
      <p:par>
        <p:cTn id="1" dur="indefinite" restart="never" nodeType="tmRoot"/>
      </p:par>
    </p:tnLst>
  </p:timing>
  <p:txStyles>
    <p:titleStyle>
      <a:lvl1pPr algn="l" rtl="0" eaLnBrk="0" fontAlgn="base" hangingPunct="0">
        <a:spcBef>
          <a:spcPct val="0"/>
        </a:spcBef>
        <a:spcAft>
          <a:spcPct val="0"/>
        </a:spcAft>
        <a:defRPr sz="4000" b="1">
          <a:solidFill>
            <a:srgbClr val="990033"/>
          </a:solidFill>
          <a:latin typeface="Myriad Pro" panose="020B0503030403020204" pitchFamily="34" charset="0"/>
          <a:ea typeface="MS PGothic" panose="020B0600070205080204" pitchFamily="34" charset="-128"/>
          <a:cs typeface="Myriad Pro" panose="020B0503030403020204" pitchFamily="34" charset="0"/>
        </a:defRPr>
      </a:lvl1pPr>
      <a:lvl2pPr algn="l" rtl="0" eaLnBrk="0" fontAlgn="base" hangingPunct="0">
        <a:spcBef>
          <a:spcPct val="0"/>
        </a:spcBef>
        <a:spcAft>
          <a:spcPct val="0"/>
        </a:spcAft>
        <a:defRPr sz="4000" b="1">
          <a:solidFill>
            <a:srgbClr val="00529B"/>
          </a:solidFill>
          <a:latin typeface="Arial" charset="0"/>
          <a:ea typeface="MS PGothic" panose="020B0600070205080204" pitchFamily="34" charset="-128"/>
          <a:cs typeface="ＭＳ Ｐゴシック" charset="0"/>
        </a:defRPr>
      </a:lvl2pPr>
      <a:lvl3pPr algn="l" rtl="0" eaLnBrk="0" fontAlgn="base" hangingPunct="0">
        <a:spcBef>
          <a:spcPct val="0"/>
        </a:spcBef>
        <a:spcAft>
          <a:spcPct val="0"/>
        </a:spcAft>
        <a:defRPr sz="4000" b="1">
          <a:solidFill>
            <a:srgbClr val="00529B"/>
          </a:solidFill>
          <a:latin typeface="Arial" charset="0"/>
          <a:ea typeface="MS PGothic" panose="020B0600070205080204" pitchFamily="34" charset="-128"/>
          <a:cs typeface="ＭＳ Ｐゴシック" charset="0"/>
        </a:defRPr>
      </a:lvl3pPr>
      <a:lvl4pPr algn="l" rtl="0" eaLnBrk="0" fontAlgn="base" hangingPunct="0">
        <a:spcBef>
          <a:spcPct val="0"/>
        </a:spcBef>
        <a:spcAft>
          <a:spcPct val="0"/>
        </a:spcAft>
        <a:defRPr sz="4000" b="1">
          <a:solidFill>
            <a:srgbClr val="00529B"/>
          </a:solidFill>
          <a:latin typeface="Arial" charset="0"/>
          <a:ea typeface="MS PGothic" panose="020B0600070205080204" pitchFamily="34" charset="-128"/>
          <a:cs typeface="ＭＳ Ｐゴシック" charset="0"/>
        </a:defRPr>
      </a:lvl4pPr>
      <a:lvl5pPr algn="l" rtl="0" eaLnBrk="0" fontAlgn="base" hangingPunct="0">
        <a:spcBef>
          <a:spcPct val="0"/>
        </a:spcBef>
        <a:spcAft>
          <a:spcPct val="0"/>
        </a:spcAft>
        <a:defRPr sz="4000" b="1">
          <a:solidFill>
            <a:srgbClr val="00529B"/>
          </a:solidFill>
          <a:latin typeface="Arial" charset="0"/>
          <a:ea typeface="MS PGothic" panose="020B0600070205080204" pitchFamily="34" charset="-128"/>
          <a:cs typeface="ＭＳ Ｐゴシック" charset="0"/>
        </a:defRPr>
      </a:lvl5pPr>
      <a:lvl6pPr marL="457200" algn="ctr" rtl="0" fontAlgn="base">
        <a:spcBef>
          <a:spcPct val="0"/>
        </a:spcBef>
        <a:spcAft>
          <a:spcPct val="0"/>
        </a:spcAft>
        <a:defRPr sz="4000" b="1">
          <a:solidFill>
            <a:srgbClr val="00529B"/>
          </a:solidFill>
          <a:latin typeface="Arial" charset="0"/>
        </a:defRPr>
      </a:lvl6pPr>
      <a:lvl7pPr marL="914400" algn="ctr" rtl="0" fontAlgn="base">
        <a:spcBef>
          <a:spcPct val="0"/>
        </a:spcBef>
        <a:spcAft>
          <a:spcPct val="0"/>
        </a:spcAft>
        <a:defRPr sz="4000" b="1">
          <a:solidFill>
            <a:srgbClr val="00529B"/>
          </a:solidFill>
          <a:latin typeface="Arial" charset="0"/>
        </a:defRPr>
      </a:lvl7pPr>
      <a:lvl8pPr marL="1371600" algn="ctr" rtl="0" fontAlgn="base">
        <a:spcBef>
          <a:spcPct val="0"/>
        </a:spcBef>
        <a:spcAft>
          <a:spcPct val="0"/>
        </a:spcAft>
        <a:defRPr sz="4000" b="1">
          <a:solidFill>
            <a:srgbClr val="00529B"/>
          </a:solidFill>
          <a:latin typeface="Arial" charset="0"/>
        </a:defRPr>
      </a:lvl8pPr>
      <a:lvl9pPr marL="1828800" algn="ctr" rtl="0" fontAlgn="base">
        <a:spcBef>
          <a:spcPct val="0"/>
        </a:spcBef>
        <a:spcAft>
          <a:spcPct val="0"/>
        </a:spcAft>
        <a:defRPr sz="4000" b="1">
          <a:solidFill>
            <a:srgbClr val="00529B"/>
          </a:solidFill>
          <a:latin typeface="Arial" charset="0"/>
        </a:defRPr>
      </a:lvl9pPr>
    </p:titleStyle>
    <p:bodyStyle>
      <a:lvl1pPr marL="342900" indent="-342900" algn="l" rtl="0" eaLnBrk="0" fontAlgn="base" hangingPunct="0">
        <a:spcBef>
          <a:spcPct val="20000"/>
        </a:spcBef>
        <a:spcAft>
          <a:spcPct val="0"/>
        </a:spcAft>
        <a:buChar char="•"/>
        <a:defRPr sz="3200">
          <a:solidFill>
            <a:schemeClr val="tx2"/>
          </a:solidFill>
          <a:latin typeface="+mn-lt"/>
          <a:ea typeface="MS PGothic" panose="020B0600070205080204" pitchFamily="34" charset="-128"/>
          <a:cs typeface="MS PGothic" panose="020B0600070205080204" pitchFamily="34" charset="-128"/>
        </a:defRPr>
      </a:lvl1pPr>
      <a:lvl2pPr marL="742950" indent="-285750" algn="l" rtl="0" eaLnBrk="0" fontAlgn="base" hangingPunct="0">
        <a:spcBef>
          <a:spcPct val="20000"/>
        </a:spcBef>
        <a:spcAft>
          <a:spcPct val="0"/>
        </a:spcAft>
        <a:buChar char="–"/>
        <a:defRPr sz="2800">
          <a:solidFill>
            <a:schemeClr val="tx2"/>
          </a:solidFill>
          <a:latin typeface="+mn-lt"/>
          <a:ea typeface="MS PGothic" panose="020B0600070205080204" pitchFamily="34" charset="-128"/>
          <a:cs typeface="MS PGothic" charset="0"/>
        </a:defRPr>
      </a:lvl2pPr>
      <a:lvl3pPr marL="1143000" indent="-228600" algn="l" rtl="0" eaLnBrk="0" fontAlgn="base" hangingPunct="0">
        <a:spcBef>
          <a:spcPct val="20000"/>
        </a:spcBef>
        <a:spcAft>
          <a:spcPct val="0"/>
        </a:spcAft>
        <a:buChar char="•"/>
        <a:defRPr sz="2400">
          <a:solidFill>
            <a:schemeClr val="tx2"/>
          </a:solidFill>
          <a:latin typeface="+mn-lt"/>
          <a:ea typeface="MS PGothic" panose="020B0600070205080204" pitchFamily="34" charset="-128"/>
          <a:cs typeface="MS PGothic" charset="0"/>
        </a:defRPr>
      </a:lvl3pPr>
      <a:lvl4pPr marL="1600200" indent="-228600" algn="l" rtl="0" eaLnBrk="0" fontAlgn="base" hangingPunct="0">
        <a:spcBef>
          <a:spcPct val="20000"/>
        </a:spcBef>
        <a:spcAft>
          <a:spcPct val="0"/>
        </a:spcAft>
        <a:buChar char="–"/>
        <a:defRPr sz="2000">
          <a:solidFill>
            <a:schemeClr val="tx2"/>
          </a:solidFill>
          <a:latin typeface="+mn-lt"/>
          <a:ea typeface="MS PGothic" panose="020B0600070205080204" pitchFamily="34" charset="-128"/>
          <a:cs typeface="MS PGothic" charset="0"/>
        </a:defRPr>
      </a:lvl4pPr>
      <a:lvl5pPr marL="2057400" indent="-228600" algn="l" rtl="0" eaLnBrk="0" fontAlgn="base" hangingPunct="0">
        <a:spcBef>
          <a:spcPct val="20000"/>
        </a:spcBef>
        <a:spcAft>
          <a:spcPct val="0"/>
        </a:spcAft>
        <a:buChar char="»"/>
        <a:defRPr sz="2000">
          <a:solidFill>
            <a:schemeClr val="tx2"/>
          </a:solidFill>
          <a:latin typeface="+mn-lt"/>
          <a:ea typeface="MS PGothic" panose="020B0600070205080204" pitchFamily="34" charset="-128"/>
          <a:cs typeface="MS PGothic" charset="0"/>
        </a:defRPr>
      </a:lvl5pPr>
      <a:lvl6pPr marL="2514600" indent="-228600" algn="l" rtl="0" fontAlgn="base">
        <a:spcBef>
          <a:spcPct val="20000"/>
        </a:spcBef>
        <a:spcAft>
          <a:spcPct val="0"/>
        </a:spcAft>
        <a:buChar char="»"/>
        <a:defRPr sz="2000">
          <a:solidFill>
            <a:schemeClr val="tx2"/>
          </a:solidFill>
          <a:latin typeface="+mn-lt"/>
          <a:ea typeface="ＭＳ Ｐゴシック" charset="-128"/>
        </a:defRPr>
      </a:lvl6pPr>
      <a:lvl7pPr marL="2971800" indent="-228600" algn="l" rtl="0" fontAlgn="base">
        <a:spcBef>
          <a:spcPct val="20000"/>
        </a:spcBef>
        <a:spcAft>
          <a:spcPct val="0"/>
        </a:spcAft>
        <a:buChar char="»"/>
        <a:defRPr sz="2000">
          <a:solidFill>
            <a:schemeClr val="tx2"/>
          </a:solidFill>
          <a:latin typeface="+mn-lt"/>
          <a:ea typeface="ＭＳ Ｐゴシック" charset="-128"/>
        </a:defRPr>
      </a:lvl7pPr>
      <a:lvl8pPr marL="3429000" indent="-228600" algn="l" rtl="0" fontAlgn="base">
        <a:spcBef>
          <a:spcPct val="20000"/>
        </a:spcBef>
        <a:spcAft>
          <a:spcPct val="0"/>
        </a:spcAft>
        <a:buChar char="»"/>
        <a:defRPr sz="2000">
          <a:solidFill>
            <a:schemeClr val="tx2"/>
          </a:solidFill>
          <a:latin typeface="+mn-lt"/>
          <a:ea typeface="ＭＳ Ｐゴシック" charset="-128"/>
        </a:defRPr>
      </a:lvl8pPr>
      <a:lvl9pPr marL="3886200" indent="-228600" algn="l" rtl="0" fontAlgn="base">
        <a:spcBef>
          <a:spcPct val="20000"/>
        </a:spcBef>
        <a:spcAft>
          <a:spcPct val="0"/>
        </a:spcAft>
        <a:buChar char="»"/>
        <a:defRPr sz="2000">
          <a:solidFill>
            <a:schemeClr val="tx2"/>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p:txBody>
          <a:bodyPr/>
          <a:lstStyle/>
          <a:p>
            <a:r>
              <a:rPr lang="en-US" altLang="en-US" dirty="0"/>
              <a:t>Riding the A TRAIN </a:t>
            </a:r>
            <a:r>
              <a:rPr lang="en-US" altLang="en-US" dirty="0" smtClean="0"/>
              <a:t>for Entertainment-Education </a:t>
            </a:r>
            <a:r>
              <a:rPr lang="en-US" altLang="en-US" dirty="0"/>
              <a:t>Program Creation  </a:t>
            </a:r>
            <a:br>
              <a:rPr lang="en-US" altLang="en-US" dirty="0"/>
            </a:br>
            <a:r>
              <a:rPr lang="en-US" altLang="en-US" sz="1400" dirty="0"/>
              <a:t/>
            </a:r>
            <a:br>
              <a:rPr lang="en-US" altLang="en-US" sz="1400" dirty="0"/>
            </a:br>
            <a:endParaRPr lang="en-GB" dirty="0"/>
          </a:p>
        </p:txBody>
      </p:sp>
      <p:sp>
        <p:nvSpPr>
          <p:cNvPr id="5" name="Content Placeholder 4"/>
          <p:cNvSpPr>
            <a:spLocks noGrp="1"/>
          </p:cNvSpPr>
          <p:nvPr>
            <p:ph sz="quarter" idx="13"/>
          </p:nvPr>
        </p:nvSpPr>
        <p:spPr/>
        <p:txBody>
          <a:bodyPr/>
          <a:lstStyle/>
          <a:p>
            <a:r>
              <a:rPr lang="en-US" dirty="0" smtClean="0"/>
              <a:t>Class 2-A</a:t>
            </a:r>
            <a:endParaRPr lang="en-GB" dirty="0"/>
          </a:p>
        </p:txBody>
      </p:sp>
    </p:spTree>
    <p:extLst>
      <p:ext uri="{BB962C8B-B14F-4D97-AF65-F5344CB8AC3E}">
        <p14:creationId xmlns:p14="http://schemas.microsoft.com/office/powerpoint/2010/main" val="30508654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r>
              <a:rPr lang="en-GB" altLang="en-US" dirty="0"/>
              <a:t>The “A” Train for</a:t>
            </a:r>
            <a:br>
              <a:rPr lang="en-GB" altLang="en-US" dirty="0"/>
            </a:br>
            <a:r>
              <a:rPr lang="en-GB" altLang="en-US" dirty="0"/>
              <a:t> Entertainment-Education</a:t>
            </a:r>
          </a:p>
        </p:txBody>
      </p:sp>
      <p:sp>
        <p:nvSpPr>
          <p:cNvPr id="3" name="Content Placeholder 2"/>
          <p:cNvSpPr>
            <a:spLocks noGrp="1"/>
          </p:cNvSpPr>
          <p:nvPr>
            <p:ph idx="1"/>
          </p:nvPr>
        </p:nvSpPr>
        <p:spPr/>
        <p:txBody>
          <a:bodyPr/>
          <a:lstStyle/>
          <a:p>
            <a:endParaRPr lang="en-US" altLang="en-US" dirty="0" smtClean="0"/>
          </a:p>
          <a:p>
            <a:endParaRPr lang="en-US" altLang="en-US" dirty="0" smtClean="0"/>
          </a:p>
        </p:txBody>
      </p:sp>
      <p:pic>
        <p:nvPicPr>
          <p:cNvPr id="4" name="Picture 9" descr="A-Train rev"/>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3866" y="1866900"/>
            <a:ext cx="7010400" cy="482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20435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altLang="en-US" dirty="0" smtClean="0"/>
              <a:t>5. Artistry</a:t>
            </a:r>
          </a:p>
        </p:txBody>
      </p:sp>
      <p:sp>
        <p:nvSpPr>
          <p:cNvPr id="3" name="Content Placeholder 2"/>
          <p:cNvSpPr>
            <a:spLocks noGrp="1"/>
          </p:cNvSpPr>
          <p:nvPr>
            <p:ph idx="1"/>
          </p:nvPr>
        </p:nvSpPr>
        <p:spPr/>
        <p:txBody>
          <a:bodyPr/>
          <a:lstStyle/>
          <a:p>
            <a:pPr marL="0" indent="0">
              <a:buNone/>
            </a:pPr>
            <a:r>
              <a:rPr lang="en-GB" altLang="en-US" sz="5400" dirty="0">
                <a:solidFill>
                  <a:srgbClr val="AC4811"/>
                </a:solidFill>
              </a:rPr>
              <a:t>Writing and Production: Writers; reviewers; producers; editors; artists.</a:t>
            </a:r>
          </a:p>
        </p:txBody>
      </p:sp>
    </p:spTree>
    <p:extLst>
      <p:ext uri="{BB962C8B-B14F-4D97-AF65-F5344CB8AC3E}">
        <p14:creationId xmlns:p14="http://schemas.microsoft.com/office/powerpoint/2010/main" val="42906127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r>
              <a:rPr lang="en-GB" altLang="en-US" dirty="0"/>
              <a:t>The “A” Train for</a:t>
            </a:r>
            <a:br>
              <a:rPr lang="en-GB" altLang="en-US" dirty="0"/>
            </a:br>
            <a:r>
              <a:rPr lang="en-GB" altLang="en-US" dirty="0" smtClean="0"/>
              <a:t>Entertainment-Education</a:t>
            </a:r>
            <a:endParaRPr lang="en-GB" altLang="en-US" dirty="0"/>
          </a:p>
        </p:txBody>
      </p:sp>
      <p:sp>
        <p:nvSpPr>
          <p:cNvPr id="3" name="Content Placeholder 2"/>
          <p:cNvSpPr>
            <a:spLocks noGrp="1"/>
          </p:cNvSpPr>
          <p:nvPr>
            <p:ph idx="1"/>
          </p:nvPr>
        </p:nvSpPr>
        <p:spPr/>
        <p:txBody>
          <a:bodyPr/>
          <a:lstStyle/>
          <a:p>
            <a:endParaRPr lang="en-US" altLang="en-US" dirty="0" smtClean="0"/>
          </a:p>
          <a:p>
            <a:endParaRPr lang="en-US" altLang="en-US" dirty="0" smtClean="0"/>
          </a:p>
        </p:txBody>
      </p:sp>
      <p:pic>
        <p:nvPicPr>
          <p:cNvPr id="4" name="Picture 9" descr="A-Train rev"/>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3866" y="1866900"/>
            <a:ext cx="7010400" cy="482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68301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altLang="en-US" dirty="0" smtClean="0"/>
              <a:t>6.Auxiliaries</a:t>
            </a:r>
            <a:r>
              <a:rPr lang="en-US" altLang="en-US" dirty="0"/>
              <a:t/>
            </a:r>
            <a:br>
              <a:rPr lang="en-US" altLang="en-US" dirty="0"/>
            </a:br>
            <a:endParaRPr lang="en-US" altLang="en-US" dirty="0" smtClean="0"/>
          </a:p>
        </p:txBody>
      </p:sp>
      <p:sp>
        <p:nvSpPr>
          <p:cNvPr id="3" name="Content Placeholder 2"/>
          <p:cNvSpPr>
            <a:spLocks noGrp="1"/>
          </p:cNvSpPr>
          <p:nvPr>
            <p:ph idx="1"/>
          </p:nvPr>
        </p:nvSpPr>
        <p:spPr/>
        <p:txBody>
          <a:bodyPr/>
          <a:lstStyle/>
          <a:p>
            <a:pPr marL="0" indent="0" algn="ctr">
              <a:buNone/>
            </a:pPr>
            <a:r>
              <a:rPr lang="en-GB" altLang="en-US" sz="5400" dirty="0">
                <a:solidFill>
                  <a:srgbClr val="AC4811"/>
                </a:solidFill>
              </a:rPr>
              <a:t>Support Materials</a:t>
            </a:r>
          </a:p>
          <a:p>
            <a:pPr marL="0" indent="0" algn="ctr">
              <a:buNone/>
            </a:pPr>
            <a:r>
              <a:rPr lang="en-GB" altLang="en-US" sz="5400" dirty="0">
                <a:solidFill>
                  <a:srgbClr val="AC4811"/>
                </a:solidFill>
              </a:rPr>
              <a:t>Audience Groups</a:t>
            </a:r>
          </a:p>
        </p:txBody>
      </p:sp>
    </p:spTree>
    <p:extLst>
      <p:ext uri="{BB962C8B-B14F-4D97-AF65-F5344CB8AC3E}">
        <p14:creationId xmlns:p14="http://schemas.microsoft.com/office/powerpoint/2010/main" val="34815021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r>
              <a:rPr lang="en-GB" altLang="en-US" dirty="0"/>
              <a:t>The “A” Train for</a:t>
            </a:r>
            <a:br>
              <a:rPr lang="en-GB" altLang="en-US" dirty="0"/>
            </a:br>
            <a:r>
              <a:rPr lang="en-GB" altLang="en-US" dirty="0" smtClean="0"/>
              <a:t>Entertainment-Education</a:t>
            </a:r>
            <a:endParaRPr lang="en-GB" altLang="en-US" dirty="0"/>
          </a:p>
        </p:txBody>
      </p:sp>
      <p:sp>
        <p:nvSpPr>
          <p:cNvPr id="3" name="Content Placeholder 2"/>
          <p:cNvSpPr>
            <a:spLocks noGrp="1"/>
          </p:cNvSpPr>
          <p:nvPr>
            <p:ph idx="1"/>
          </p:nvPr>
        </p:nvSpPr>
        <p:spPr/>
        <p:txBody>
          <a:bodyPr/>
          <a:lstStyle/>
          <a:p>
            <a:endParaRPr lang="en-US" altLang="en-US" dirty="0" smtClean="0"/>
          </a:p>
          <a:p>
            <a:endParaRPr lang="en-US" altLang="en-US" dirty="0" smtClean="0"/>
          </a:p>
        </p:txBody>
      </p:sp>
      <p:pic>
        <p:nvPicPr>
          <p:cNvPr id="4" name="Picture 9" descr="A-Train rev"/>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3866" y="1866900"/>
            <a:ext cx="7010400" cy="482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99115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altLang="en-US" dirty="0" smtClean="0"/>
              <a:t>7. Advocacy</a:t>
            </a:r>
          </a:p>
        </p:txBody>
      </p:sp>
      <p:sp>
        <p:nvSpPr>
          <p:cNvPr id="3" name="Content Placeholder 2"/>
          <p:cNvSpPr>
            <a:spLocks noGrp="1"/>
          </p:cNvSpPr>
          <p:nvPr>
            <p:ph idx="1"/>
          </p:nvPr>
        </p:nvSpPr>
        <p:spPr/>
        <p:txBody>
          <a:bodyPr/>
          <a:lstStyle/>
          <a:p>
            <a:pPr marL="0" indent="0">
              <a:buNone/>
            </a:pPr>
            <a:r>
              <a:rPr lang="en-GB" altLang="en-US" dirty="0">
                <a:solidFill>
                  <a:schemeClr val="tx1"/>
                </a:solidFill>
              </a:rPr>
              <a:t>Recruiting needed support from </a:t>
            </a:r>
            <a:r>
              <a:rPr lang="en-GB" altLang="en-US" dirty="0" smtClean="0">
                <a:solidFill>
                  <a:schemeClr val="tx1"/>
                </a:solidFill>
              </a:rPr>
              <a:t>government, community</a:t>
            </a:r>
            <a:r>
              <a:rPr lang="en-GB" altLang="en-US" dirty="0">
                <a:solidFill>
                  <a:schemeClr val="tx1"/>
                </a:solidFill>
              </a:rPr>
              <a:t>, etc.</a:t>
            </a:r>
          </a:p>
          <a:p>
            <a:pPr marL="0" indent="0">
              <a:buNone/>
            </a:pPr>
            <a:r>
              <a:rPr lang="en-GB" altLang="en-US" dirty="0">
                <a:solidFill>
                  <a:schemeClr val="tx1"/>
                </a:solidFill>
              </a:rPr>
              <a:t>Encouraging audience to spread the word.</a:t>
            </a:r>
          </a:p>
        </p:txBody>
      </p:sp>
    </p:spTree>
    <p:extLst>
      <p:ext uri="{BB962C8B-B14F-4D97-AF65-F5344CB8AC3E}">
        <p14:creationId xmlns:p14="http://schemas.microsoft.com/office/powerpoint/2010/main" val="21023873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r>
              <a:rPr lang="en-GB" altLang="en-US" dirty="0"/>
              <a:t>The “A” Train for</a:t>
            </a:r>
            <a:br>
              <a:rPr lang="en-GB" altLang="en-US" dirty="0"/>
            </a:br>
            <a:r>
              <a:rPr lang="en-GB" altLang="en-US" dirty="0" smtClean="0"/>
              <a:t>Entertainment-Education</a:t>
            </a:r>
            <a:endParaRPr lang="en-GB" altLang="en-US" dirty="0"/>
          </a:p>
        </p:txBody>
      </p:sp>
      <p:sp>
        <p:nvSpPr>
          <p:cNvPr id="3" name="Content Placeholder 2"/>
          <p:cNvSpPr>
            <a:spLocks noGrp="1"/>
          </p:cNvSpPr>
          <p:nvPr>
            <p:ph idx="1"/>
          </p:nvPr>
        </p:nvSpPr>
        <p:spPr/>
        <p:txBody>
          <a:bodyPr/>
          <a:lstStyle/>
          <a:p>
            <a:endParaRPr lang="en-US" altLang="en-US" dirty="0" smtClean="0"/>
          </a:p>
          <a:p>
            <a:endParaRPr lang="en-US" altLang="en-US" dirty="0" smtClean="0"/>
          </a:p>
        </p:txBody>
      </p:sp>
      <p:pic>
        <p:nvPicPr>
          <p:cNvPr id="4" name="Picture 9" descr="A-Train rev"/>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3866" y="1866900"/>
            <a:ext cx="7010400" cy="482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623019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altLang="en-US" dirty="0" smtClean="0"/>
              <a:t>8. Advertising</a:t>
            </a:r>
          </a:p>
        </p:txBody>
      </p:sp>
      <p:sp>
        <p:nvSpPr>
          <p:cNvPr id="3" name="Content Placeholder 2"/>
          <p:cNvSpPr>
            <a:spLocks noGrp="1"/>
          </p:cNvSpPr>
          <p:nvPr>
            <p:ph idx="1"/>
          </p:nvPr>
        </p:nvSpPr>
        <p:spPr/>
        <p:txBody>
          <a:bodyPr/>
          <a:lstStyle/>
          <a:p>
            <a:pPr marL="0" indent="0">
              <a:buNone/>
            </a:pPr>
            <a:r>
              <a:rPr lang="en-GB" altLang="en-US" sz="5400" dirty="0">
                <a:solidFill>
                  <a:srgbClr val="AC4811"/>
                </a:solidFill>
              </a:rPr>
              <a:t>Promotion</a:t>
            </a:r>
          </a:p>
          <a:p>
            <a:pPr marL="0" indent="0">
              <a:buNone/>
            </a:pPr>
            <a:r>
              <a:rPr lang="en-GB" altLang="en-US" sz="5400" dirty="0">
                <a:solidFill>
                  <a:srgbClr val="AC4811"/>
                </a:solidFill>
              </a:rPr>
              <a:t>Publicity</a:t>
            </a:r>
          </a:p>
          <a:p>
            <a:pPr marL="0" indent="0">
              <a:buNone/>
            </a:pPr>
            <a:r>
              <a:rPr lang="en-GB" altLang="en-US" sz="5400" dirty="0" smtClean="0">
                <a:solidFill>
                  <a:srgbClr val="AC4811"/>
                </a:solidFill>
              </a:rPr>
              <a:t>Prizes</a:t>
            </a:r>
          </a:p>
          <a:p>
            <a:pPr marL="0" indent="0">
              <a:buNone/>
            </a:pPr>
            <a:r>
              <a:rPr lang="en-GB" altLang="en-US" sz="5400" dirty="0" err="1" smtClean="0">
                <a:solidFill>
                  <a:srgbClr val="AC4811"/>
                </a:solidFill>
              </a:rPr>
              <a:t>etc</a:t>
            </a:r>
            <a:endParaRPr lang="en-GB" altLang="en-US" sz="5400" dirty="0">
              <a:solidFill>
                <a:srgbClr val="AC4811"/>
              </a:solidFill>
            </a:endParaRPr>
          </a:p>
        </p:txBody>
      </p:sp>
    </p:spTree>
    <p:extLst>
      <p:ext uri="{BB962C8B-B14F-4D97-AF65-F5344CB8AC3E}">
        <p14:creationId xmlns:p14="http://schemas.microsoft.com/office/powerpoint/2010/main" val="7380916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r>
              <a:rPr lang="en-GB" altLang="en-US" dirty="0"/>
              <a:t>The “A” Train for</a:t>
            </a:r>
            <a:br>
              <a:rPr lang="en-GB" altLang="en-US" dirty="0"/>
            </a:br>
            <a:r>
              <a:rPr lang="en-GB" altLang="en-US" dirty="0" smtClean="0"/>
              <a:t>Entertainment-Education</a:t>
            </a:r>
            <a:endParaRPr lang="en-GB" altLang="en-US" dirty="0"/>
          </a:p>
        </p:txBody>
      </p:sp>
      <p:sp>
        <p:nvSpPr>
          <p:cNvPr id="3" name="Content Placeholder 2"/>
          <p:cNvSpPr>
            <a:spLocks noGrp="1"/>
          </p:cNvSpPr>
          <p:nvPr>
            <p:ph idx="1"/>
          </p:nvPr>
        </p:nvSpPr>
        <p:spPr/>
        <p:txBody>
          <a:bodyPr/>
          <a:lstStyle/>
          <a:p>
            <a:endParaRPr lang="en-US" altLang="en-US" dirty="0" smtClean="0"/>
          </a:p>
          <a:p>
            <a:endParaRPr lang="en-US" altLang="en-US" dirty="0" smtClean="0"/>
          </a:p>
        </p:txBody>
      </p:sp>
      <p:pic>
        <p:nvPicPr>
          <p:cNvPr id="4" name="Picture 9" descr="A-Train rev"/>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3866" y="1866900"/>
            <a:ext cx="7010400" cy="482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578336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altLang="en-US" dirty="0" smtClean="0"/>
              <a:t>9. </a:t>
            </a:r>
            <a:r>
              <a:rPr lang="en-US" altLang="en-US" dirty="0" err="1" smtClean="0"/>
              <a:t>Assesment</a:t>
            </a:r>
            <a:endParaRPr lang="en-US" altLang="en-US" dirty="0"/>
          </a:p>
        </p:txBody>
      </p:sp>
      <p:sp>
        <p:nvSpPr>
          <p:cNvPr id="3" name="Content Placeholder 2"/>
          <p:cNvSpPr>
            <a:spLocks noGrp="1"/>
          </p:cNvSpPr>
          <p:nvPr>
            <p:ph idx="1"/>
          </p:nvPr>
        </p:nvSpPr>
        <p:spPr/>
        <p:txBody>
          <a:bodyPr/>
          <a:lstStyle/>
          <a:p>
            <a:pPr eaLnBrk="1" hangingPunct="1">
              <a:spcBef>
                <a:spcPct val="50000"/>
              </a:spcBef>
            </a:pPr>
            <a:r>
              <a:rPr lang="en-US" altLang="en-US" dirty="0">
                <a:solidFill>
                  <a:schemeClr val="tx1"/>
                </a:solidFill>
              </a:rPr>
              <a:t>Pilot testing</a:t>
            </a:r>
          </a:p>
          <a:p>
            <a:pPr eaLnBrk="1" hangingPunct="1">
              <a:spcBef>
                <a:spcPct val="50000"/>
              </a:spcBef>
            </a:pPr>
            <a:r>
              <a:rPr lang="en-US" altLang="en-US" dirty="0">
                <a:solidFill>
                  <a:schemeClr val="tx1"/>
                </a:solidFill>
              </a:rPr>
              <a:t>Monitoring and Evaluation</a:t>
            </a:r>
          </a:p>
          <a:p>
            <a:pPr eaLnBrk="1" hangingPunct="1">
              <a:spcBef>
                <a:spcPct val="50000"/>
              </a:spcBef>
            </a:pPr>
            <a:r>
              <a:rPr lang="en-US" altLang="en-US" i="1" dirty="0">
                <a:solidFill>
                  <a:schemeClr val="tx1"/>
                </a:solidFill>
              </a:rPr>
              <a:t>Continuous throughout 	</a:t>
            </a:r>
            <a:r>
              <a:rPr lang="en-US" altLang="en-US" i="1" dirty="0" smtClean="0">
                <a:solidFill>
                  <a:schemeClr val="tx1"/>
                </a:solidFill>
              </a:rPr>
              <a:t>the </a:t>
            </a:r>
            <a:r>
              <a:rPr lang="en-US" altLang="en-US" i="1" dirty="0">
                <a:solidFill>
                  <a:schemeClr val="tx1"/>
                </a:solidFill>
              </a:rPr>
              <a:t>project.</a:t>
            </a:r>
          </a:p>
        </p:txBody>
      </p:sp>
    </p:spTree>
    <p:extLst>
      <p:ext uri="{BB962C8B-B14F-4D97-AF65-F5344CB8AC3E}">
        <p14:creationId xmlns:p14="http://schemas.microsoft.com/office/powerpoint/2010/main" val="40872975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r>
              <a:rPr lang="en-GB" altLang="en-US" dirty="0"/>
              <a:t>The “A” Train for</a:t>
            </a:r>
            <a:br>
              <a:rPr lang="en-GB" altLang="en-US" dirty="0"/>
            </a:br>
            <a:r>
              <a:rPr lang="en-GB" altLang="en-US" dirty="0" smtClean="0"/>
              <a:t>Entertainment-Education</a:t>
            </a:r>
            <a:endParaRPr lang="en-GB" altLang="en-US" dirty="0"/>
          </a:p>
        </p:txBody>
      </p:sp>
      <p:sp>
        <p:nvSpPr>
          <p:cNvPr id="3" name="Content Placeholder 2"/>
          <p:cNvSpPr>
            <a:spLocks noGrp="1"/>
          </p:cNvSpPr>
          <p:nvPr>
            <p:ph idx="1"/>
          </p:nvPr>
        </p:nvSpPr>
        <p:spPr/>
        <p:txBody>
          <a:bodyPr/>
          <a:lstStyle/>
          <a:p>
            <a:endParaRPr lang="en-US" altLang="en-US" dirty="0" smtClean="0"/>
          </a:p>
          <a:p>
            <a:endParaRPr lang="en-US" altLang="en-US" dirty="0" smtClean="0"/>
          </a:p>
        </p:txBody>
      </p:sp>
      <p:pic>
        <p:nvPicPr>
          <p:cNvPr id="4" name="Picture 9" descr="A-Train rev"/>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3866" y="1866900"/>
            <a:ext cx="7010400" cy="482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r>
              <a:rPr lang="en-GB" altLang="en-US" dirty="0"/>
              <a:t>The “A” Train for</a:t>
            </a:r>
            <a:br>
              <a:rPr lang="en-GB" altLang="en-US" dirty="0"/>
            </a:br>
            <a:r>
              <a:rPr lang="en-GB" altLang="en-US" dirty="0" smtClean="0"/>
              <a:t>Entertainment-Education</a:t>
            </a:r>
            <a:endParaRPr lang="en-GB" altLang="en-US" dirty="0"/>
          </a:p>
        </p:txBody>
      </p:sp>
      <p:sp>
        <p:nvSpPr>
          <p:cNvPr id="3" name="Content Placeholder 2"/>
          <p:cNvSpPr>
            <a:spLocks noGrp="1"/>
          </p:cNvSpPr>
          <p:nvPr>
            <p:ph idx="1"/>
          </p:nvPr>
        </p:nvSpPr>
        <p:spPr/>
        <p:txBody>
          <a:bodyPr/>
          <a:lstStyle/>
          <a:p>
            <a:endParaRPr lang="en-US" altLang="en-US" dirty="0" smtClean="0"/>
          </a:p>
          <a:p>
            <a:endParaRPr lang="en-US" altLang="en-US" dirty="0" smtClean="0"/>
          </a:p>
        </p:txBody>
      </p:sp>
      <p:pic>
        <p:nvPicPr>
          <p:cNvPr id="4" name="Picture 9" descr="A-Train rev"/>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3866" y="1866900"/>
            <a:ext cx="7010400" cy="482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11800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altLang="en-US" dirty="0" smtClean="0"/>
              <a:t>10. Adjustment</a:t>
            </a:r>
            <a:endParaRPr lang="en-US" altLang="en-US" dirty="0"/>
          </a:p>
        </p:txBody>
      </p:sp>
      <p:sp>
        <p:nvSpPr>
          <p:cNvPr id="3" name="Content Placeholder 2"/>
          <p:cNvSpPr>
            <a:spLocks noGrp="1"/>
          </p:cNvSpPr>
          <p:nvPr>
            <p:ph idx="1"/>
          </p:nvPr>
        </p:nvSpPr>
        <p:spPr/>
        <p:txBody>
          <a:bodyPr/>
          <a:lstStyle/>
          <a:p>
            <a:pPr eaLnBrk="1" hangingPunct="1">
              <a:spcBef>
                <a:spcPct val="50000"/>
              </a:spcBef>
            </a:pPr>
            <a:r>
              <a:rPr lang="en-GB" altLang="en-US" dirty="0" smtClean="0">
                <a:solidFill>
                  <a:schemeClr val="tx1"/>
                </a:solidFill>
              </a:rPr>
              <a:t>Lessons </a:t>
            </a:r>
            <a:r>
              <a:rPr lang="en-GB" altLang="en-US" dirty="0">
                <a:solidFill>
                  <a:schemeClr val="tx1"/>
                </a:solidFill>
              </a:rPr>
              <a:t>learned and where to go from here.</a:t>
            </a:r>
          </a:p>
        </p:txBody>
      </p:sp>
    </p:spTree>
    <p:extLst>
      <p:ext uri="{BB962C8B-B14F-4D97-AF65-F5344CB8AC3E}">
        <p14:creationId xmlns:p14="http://schemas.microsoft.com/office/powerpoint/2010/main" val="39528712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altLang="en-US" dirty="0" smtClean="0"/>
              <a:t>Accomplishment!</a:t>
            </a:r>
            <a:endParaRPr lang="en-US" altLang="en-US" dirty="0"/>
          </a:p>
        </p:txBody>
      </p:sp>
      <p:sp>
        <p:nvSpPr>
          <p:cNvPr id="3" name="Content Placeholder 2"/>
          <p:cNvSpPr>
            <a:spLocks noGrp="1"/>
          </p:cNvSpPr>
          <p:nvPr>
            <p:ph idx="1"/>
          </p:nvPr>
        </p:nvSpPr>
        <p:spPr/>
        <p:txBody>
          <a:bodyPr/>
          <a:lstStyle/>
          <a:p>
            <a:pPr marL="0" indent="0" algn="ctr" eaLnBrk="1" hangingPunct="1">
              <a:spcBef>
                <a:spcPct val="50000"/>
              </a:spcBef>
              <a:buNone/>
            </a:pPr>
            <a:endParaRPr lang="en-GB" altLang="en-US" sz="5400" dirty="0">
              <a:solidFill>
                <a:srgbClr val="AC4811"/>
              </a:solidFill>
            </a:endParaRPr>
          </a:p>
          <a:p>
            <a:pPr marL="0" indent="0" algn="ctr" eaLnBrk="1" hangingPunct="1">
              <a:spcBef>
                <a:spcPct val="50000"/>
              </a:spcBef>
              <a:buNone/>
            </a:pPr>
            <a:r>
              <a:rPr lang="en-GB" altLang="en-US" sz="5400" dirty="0">
                <a:solidFill>
                  <a:srgbClr val="AC4811"/>
                </a:solidFill>
              </a:rPr>
              <a:t> PROJECT SUCCESS!</a:t>
            </a:r>
          </a:p>
        </p:txBody>
      </p:sp>
    </p:spTree>
    <p:extLst>
      <p:ext uri="{BB962C8B-B14F-4D97-AF65-F5344CB8AC3E}">
        <p14:creationId xmlns:p14="http://schemas.microsoft.com/office/powerpoint/2010/main" val="7818870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altLang="en-US" dirty="0"/>
              <a:t>1. </a:t>
            </a:r>
            <a:r>
              <a:rPr lang="en-US" altLang="en-US" dirty="0" smtClean="0"/>
              <a:t>Audience</a:t>
            </a:r>
          </a:p>
        </p:txBody>
      </p:sp>
      <p:sp>
        <p:nvSpPr>
          <p:cNvPr id="3" name="Content Placeholder 2"/>
          <p:cNvSpPr>
            <a:spLocks noGrp="1"/>
          </p:cNvSpPr>
          <p:nvPr>
            <p:ph idx="1"/>
          </p:nvPr>
        </p:nvSpPr>
        <p:spPr/>
        <p:txBody>
          <a:bodyPr/>
          <a:lstStyle/>
          <a:p>
            <a:pPr marL="0" indent="0" algn="ctr">
              <a:buNone/>
            </a:pPr>
            <a:endParaRPr lang="en-US" altLang="en-US" sz="5400" dirty="0" smtClean="0">
              <a:solidFill>
                <a:srgbClr val="AC4811"/>
              </a:solidFill>
            </a:endParaRPr>
          </a:p>
          <a:p>
            <a:pPr marL="0" indent="0" algn="ctr">
              <a:buNone/>
            </a:pPr>
            <a:r>
              <a:rPr lang="en-US" altLang="en-US" sz="5400" dirty="0" smtClean="0">
                <a:solidFill>
                  <a:srgbClr val="AC4811"/>
                </a:solidFill>
              </a:rPr>
              <a:t>The </a:t>
            </a:r>
            <a:r>
              <a:rPr lang="en-US" altLang="en-US" sz="5400" dirty="0">
                <a:solidFill>
                  <a:srgbClr val="AC4811"/>
                </a:solidFill>
              </a:rPr>
              <a:t>journey begins with a thorough understanding of the audience (s).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r>
              <a:rPr lang="en-GB" altLang="en-US" dirty="0"/>
              <a:t>The “A” Train for</a:t>
            </a:r>
            <a:br>
              <a:rPr lang="en-GB" altLang="en-US" dirty="0"/>
            </a:br>
            <a:r>
              <a:rPr lang="en-GB" altLang="en-US" dirty="0" smtClean="0"/>
              <a:t>Entertainment-Education</a:t>
            </a:r>
            <a:endParaRPr lang="en-GB" altLang="en-US" dirty="0"/>
          </a:p>
        </p:txBody>
      </p:sp>
      <p:sp>
        <p:nvSpPr>
          <p:cNvPr id="3" name="Content Placeholder 2"/>
          <p:cNvSpPr>
            <a:spLocks noGrp="1"/>
          </p:cNvSpPr>
          <p:nvPr>
            <p:ph idx="1"/>
          </p:nvPr>
        </p:nvSpPr>
        <p:spPr/>
        <p:txBody>
          <a:bodyPr/>
          <a:lstStyle/>
          <a:p>
            <a:endParaRPr lang="en-US" altLang="en-US" dirty="0" smtClean="0"/>
          </a:p>
          <a:p>
            <a:endParaRPr lang="en-US" altLang="en-US" dirty="0" smtClean="0"/>
          </a:p>
        </p:txBody>
      </p:sp>
      <p:pic>
        <p:nvPicPr>
          <p:cNvPr id="4" name="Picture 9" descr="A-Train rev"/>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3866" y="1866900"/>
            <a:ext cx="7010400" cy="482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13600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altLang="en-US" dirty="0"/>
              <a:t>2. </a:t>
            </a:r>
            <a:r>
              <a:rPr lang="en-US" altLang="en-US" dirty="0" smtClean="0"/>
              <a:t>Analysis</a:t>
            </a:r>
          </a:p>
        </p:txBody>
      </p:sp>
      <p:sp>
        <p:nvSpPr>
          <p:cNvPr id="3" name="Content Placeholder 2"/>
          <p:cNvSpPr>
            <a:spLocks noGrp="1"/>
          </p:cNvSpPr>
          <p:nvPr>
            <p:ph idx="1"/>
          </p:nvPr>
        </p:nvSpPr>
        <p:spPr/>
        <p:txBody>
          <a:bodyPr/>
          <a:lstStyle/>
          <a:p>
            <a:pPr marL="0" indent="0">
              <a:buNone/>
            </a:pPr>
            <a:r>
              <a:rPr lang="en-GB" altLang="en-US" dirty="0"/>
              <a:t>The fuel for the train is a complete analysis of the problem</a:t>
            </a:r>
            <a:r>
              <a:rPr lang="en-GB" altLang="en-US" dirty="0" smtClean="0"/>
              <a:t>:</a:t>
            </a:r>
          </a:p>
          <a:p>
            <a:r>
              <a:rPr lang="en-GB" altLang="en-US" dirty="0" smtClean="0"/>
              <a:t>The </a:t>
            </a:r>
            <a:r>
              <a:rPr lang="en-GB" altLang="en-US" dirty="0"/>
              <a:t>causes</a:t>
            </a:r>
          </a:p>
          <a:p>
            <a:r>
              <a:rPr lang="en-GB" altLang="en-US" dirty="0" smtClean="0"/>
              <a:t>The </a:t>
            </a:r>
            <a:r>
              <a:rPr lang="en-GB" altLang="en-US" dirty="0"/>
              <a:t>desired changes</a:t>
            </a:r>
          </a:p>
          <a:p>
            <a:r>
              <a:rPr lang="en-GB" altLang="en-US" dirty="0" smtClean="0"/>
              <a:t>Possible </a:t>
            </a:r>
            <a:r>
              <a:rPr lang="en-GB" altLang="en-US" dirty="0"/>
              <a:t>constraints to </a:t>
            </a:r>
            <a:r>
              <a:rPr lang="en-GB" altLang="en-US" dirty="0" smtClean="0"/>
              <a:t>the changes</a:t>
            </a:r>
            <a:endParaRPr lang="en-GB" altLang="en-US" dirty="0"/>
          </a:p>
          <a:p>
            <a:r>
              <a:rPr lang="en-GB" altLang="en-US" dirty="0" smtClean="0">
                <a:solidFill>
                  <a:srgbClr val="AC4811"/>
                </a:solidFill>
              </a:rPr>
              <a:t>Most </a:t>
            </a:r>
            <a:r>
              <a:rPr lang="en-GB" altLang="en-US" dirty="0">
                <a:solidFill>
                  <a:srgbClr val="AC4811"/>
                </a:solidFill>
              </a:rPr>
              <a:t>likely </a:t>
            </a:r>
            <a:r>
              <a:rPr lang="en-GB" altLang="en-US" dirty="0" smtClean="0">
                <a:solidFill>
                  <a:srgbClr val="AC4811"/>
                </a:solidFill>
              </a:rPr>
              <a:t>change motivators</a:t>
            </a:r>
            <a:endParaRPr lang="en-GB" altLang="en-US" dirty="0">
              <a:solidFill>
                <a:srgbClr val="AC4811"/>
              </a:solidFill>
            </a:endParaRPr>
          </a:p>
          <a:p>
            <a:pPr marL="0" indent="0">
              <a:buNone/>
            </a:pPr>
            <a:endParaRPr lang="en-GB" altLang="en-US" dirty="0"/>
          </a:p>
        </p:txBody>
      </p:sp>
    </p:spTree>
    <p:extLst>
      <p:ext uri="{BB962C8B-B14F-4D97-AF65-F5344CB8AC3E}">
        <p14:creationId xmlns:p14="http://schemas.microsoft.com/office/powerpoint/2010/main" val="33983498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r>
              <a:rPr lang="en-GB" altLang="en-US" dirty="0"/>
              <a:t>The “A” Train for</a:t>
            </a:r>
            <a:br>
              <a:rPr lang="en-GB" altLang="en-US" dirty="0"/>
            </a:br>
            <a:r>
              <a:rPr lang="en-GB" altLang="en-US" dirty="0" smtClean="0"/>
              <a:t>Entertainment-Education</a:t>
            </a:r>
            <a:endParaRPr lang="en-GB" altLang="en-US" dirty="0"/>
          </a:p>
        </p:txBody>
      </p:sp>
      <p:sp>
        <p:nvSpPr>
          <p:cNvPr id="3" name="Content Placeholder 2"/>
          <p:cNvSpPr>
            <a:spLocks noGrp="1"/>
          </p:cNvSpPr>
          <p:nvPr>
            <p:ph idx="1"/>
          </p:nvPr>
        </p:nvSpPr>
        <p:spPr/>
        <p:txBody>
          <a:bodyPr/>
          <a:lstStyle/>
          <a:p>
            <a:endParaRPr lang="en-US" altLang="en-US" dirty="0" smtClean="0"/>
          </a:p>
          <a:p>
            <a:endParaRPr lang="en-US" altLang="en-US" dirty="0" smtClean="0"/>
          </a:p>
        </p:txBody>
      </p:sp>
      <p:pic>
        <p:nvPicPr>
          <p:cNvPr id="4" name="Picture 9" descr="A-Train rev"/>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3866" y="1866900"/>
            <a:ext cx="7010400" cy="482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381580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altLang="en-US" dirty="0" smtClean="0"/>
              <a:t>3. Access</a:t>
            </a:r>
          </a:p>
        </p:txBody>
      </p:sp>
      <p:sp>
        <p:nvSpPr>
          <p:cNvPr id="3" name="Content Placeholder 2"/>
          <p:cNvSpPr>
            <a:spLocks noGrp="1"/>
          </p:cNvSpPr>
          <p:nvPr>
            <p:ph idx="1"/>
          </p:nvPr>
        </p:nvSpPr>
        <p:spPr/>
        <p:txBody>
          <a:bodyPr/>
          <a:lstStyle/>
          <a:p>
            <a:pPr marL="0" indent="0">
              <a:buNone/>
            </a:pPr>
            <a:r>
              <a:rPr lang="en-GB" altLang="en-US" sz="5400" dirty="0">
                <a:solidFill>
                  <a:srgbClr val="AC4811"/>
                </a:solidFill>
              </a:rPr>
              <a:t>A determination of what will be needed for the project and what is locally accessible: personnel; media outlets; trainers, etc. What training will be needed? </a:t>
            </a:r>
          </a:p>
        </p:txBody>
      </p:sp>
    </p:spTree>
    <p:extLst>
      <p:ext uri="{BB962C8B-B14F-4D97-AF65-F5344CB8AC3E}">
        <p14:creationId xmlns:p14="http://schemas.microsoft.com/office/powerpoint/2010/main" val="34471900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r>
              <a:rPr lang="en-GB" altLang="en-US" dirty="0"/>
              <a:t>The “A” Train for</a:t>
            </a:r>
            <a:br>
              <a:rPr lang="en-GB" altLang="en-US" dirty="0"/>
            </a:br>
            <a:r>
              <a:rPr lang="en-GB" altLang="en-US" dirty="0" smtClean="0"/>
              <a:t>Entertainment-Education</a:t>
            </a:r>
            <a:endParaRPr lang="en-GB" altLang="en-US" dirty="0"/>
          </a:p>
        </p:txBody>
      </p:sp>
      <p:sp>
        <p:nvSpPr>
          <p:cNvPr id="3" name="Content Placeholder 2"/>
          <p:cNvSpPr>
            <a:spLocks noGrp="1"/>
          </p:cNvSpPr>
          <p:nvPr>
            <p:ph idx="1"/>
          </p:nvPr>
        </p:nvSpPr>
        <p:spPr/>
        <p:txBody>
          <a:bodyPr/>
          <a:lstStyle/>
          <a:p>
            <a:endParaRPr lang="en-US" altLang="en-US" dirty="0" smtClean="0"/>
          </a:p>
          <a:p>
            <a:endParaRPr lang="en-US" altLang="en-US" dirty="0" smtClean="0"/>
          </a:p>
        </p:txBody>
      </p:sp>
      <p:pic>
        <p:nvPicPr>
          <p:cNvPr id="4" name="Picture 9" descr="A-Train rev"/>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3866" y="1866900"/>
            <a:ext cx="7010400" cy="482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404120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altLang="en-US" dirty="0" smtClean="0"/>
              <a:t>4. Articulation</a:t>
            </a:r>
          </a:p>
        </p:txBody>
      </p:sp>
      <p:sp>
        <p:nvSpPr>
          <p:cNvPr id="3" name="Content Placeholder 2"/>
          <p:cNvSpPr>
            <a:spLocks noGrp="1"/>
          </p:cNvSpPr>
          <p:nvPr>
            <p:ph idx="1"/>
          </p:nvPr>
        </p:nvSpPr>
        <p:spPr/>
        <p:txBody>
          <a:bodyPr/>
          <a:lstStyle/>
          <a:p>
            <a:pPr marL="0" indent="0">
              <a:buNone/>
            </a:pPr>
            <a:r>
              <a:rPr lang="en-GB" altLang="en-US" sz="5400" dirty="0">
                <a:solidFill>
                  <a:srgbClr val="AC4811"/>
                </a:solidFill>
              </a:rPr>
              <a:t>Determination  and precise wording of the knowledge to be offered: The Design Process.</a:t>
            </a:r>
          </a:p>
        </p:txBody>
      </p:sp>
    </p:spTree>
    <p:extLst>
      <p:ext uri="{BB962C8B-B14F-4D97-AF65-F5344CB8AC3E}">
        <p14:creationId xmlns:p14="http://schemas.microsoft.com/office/powerpoint/2010/main" val="3823998112"/>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Class 1 Presentation - Introduction to EE revised Jan 17" id="{4954F83B-83C4-4308-976F-D3E219D41E98}" vid="{AE4A33D2-E37F-4002-BDA3-864ECA3D858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LongProperties xmlns="http://schemas.microsoft.com/office/2006/metadata/long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94E16842AEB2C46A4CD3245271CCB32" ma:contentTypeVersion="2" ma:contentTypeDescription="Create a new document." ma:contentTypeScope="" ma:versionID="bb24abbf33be77d3121f7cb73866360a">
  <xsd:schema xmlns:xsd="http://www.w3.org/2001/XMLSchema" xmlns:xs="http://www.w3.org/2001/XMLSchema" xmlns:p="http://schemas.microsoft.com/office/2006/metadata/properties" xmlns:ns2="f996eb00-712e-496f-82d8-af161b8d2fa0" xmlns:ns3="2e60505b-e9d5-44ae-86ed-25a79902a601" targetNamespace="http://schemas.microsoft.com/office/2006/metadata/properties" ma:root="true" ma:fieldsID="e1204d3c299ef264b9f5bec9569aef9b" ns2:_="" ns3:_="">
    <xsd:import namespace="f996eb00-712e-496f-82d8-af161b8d2fa0"/>
    <xsd:import namespace="2e60505b-e9d5-44ae-86ed-25a79902a601"/>
    <xsd:element name="properties">
      <xsd:complexType>
        <xsd:sequence>
          <xsd:element name="documentManagement">
            <xsd:complexType>
              <xsd:all>
                <xsd:element ref="ns2:Description0" minOccurs="0"/>
                <xsd:element ref="ns3:choic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96eb00-712e-496f-82d8-af161b8d2fa0" elementFormDefault="qualified">
    <xsd:import namespace="http://schemas.microsoft.com/office/2006/documentManagement/types"/>
    <xsd:import namespace="http://schemas.microsoft.com/office/infopath/2007/PartnerControls"/>
    <xsd:element name="Description0" ma:index="8" nillable="true" ma:displayName="Description" ma:internalName="Description0">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e60505b-e9d5-44ae-86ed-25a79902a601" elementFormDefault="qualified">
    <xsd:import namespace="http://schemas.microsoft.com/office/2006/documentManagement/types"/>
    <xsd:import namespace="http://schemas.microsoft.com/office/infopath/2007/PartnerControls"/>
    <xsd:element name="choices" ma:index="9" nillable="true" ma:displayName="Topic" ma:format="Dropdown" ma:internalName="choices">
      <xsd:simpleType>
        <xsd:restriction base="dms:Choice">
          <xsd:enumeration value="Intellectual Property"/>
          <xsd:enumeration value="Contracts"/>
          <xsd:enumeration value="Forms / Templates"/>
          <xsd:enumeration value="Organigrams"/>
          <xsd:enumeration value="Travel Documents"/>
          <xsd:enumeration value="Intellectual Property"/>
          <xsd:enumeration value="Staff Listings"/>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choices xmlns="2e60505b-e9d5-44ae-86ed-25a79902a601">Forms / Templates</choices>
    <Description0 xmlns="f996eb00-712e-496f-82d8-af161b8d2fa0">NEW with Bloomberg logo</Description0>
  </documentManagement>
</p:properties>
</file>

<file path=customXml/itemProps1.xml><?xml version="1.0" encoding="utf-8"?>
<ds:datastoreItem xmlns:ds="http://schemas.openxmlformats.org/officeDocument/2006/customXml" ds:itemID="{E743F90B-BC3D-48AD-B967-36DDDC87E2BC}">
  <ds:schemaRefs>
    <ds:schemaRef ds:uri="http://schemas.microsoft.com/sharepoint/v3/contenttype/forms"/>
  </ds:schemaRefs>
</ds:datastoreItem>
</file>

<file path=customXml/itemProps2.xml><?xml version="1.0" encoding="utf-8"?>
<ds:datastoreItem xmlns:ds="http://schemas.openxmlformats.org/officeDocument/2006/customXml" ds:itemID="{85110E89-C867-4576-8F9E-27B827996107}">
  <ds:schemaRefs>
    <ds:schemaRef ds:uri="http://schemas.microsoft.com/office/2006/metadata/longProperties"/>
  </ds:schemaRefs>
</ds:datastoreItem>
</file>

<file path=customXml/itemProps3.xml><?xml version="1.0" encoding="utf-8"?>
<ds:datastoreItem xmlns:ds="http://schemas.openxmlformats.org/officeDocument/2006/customXml" ds:itemID="{0288A997-BFBE-4539-8B66-E1222DEF84D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996eb00-712e-496f-82d8-af161b8d2fa0"/>
    <ds:schemaRef ds:uri="2e60505b-e9d5-44ae-86ed-25a79902a60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1E073E8B-DBD8-411B-8876-6BDC98BDB7C2}">
  <ds:schemaRefs>
    <ds:schemaRef ds:uri="http://purl.org/dc/dcmitype/"/>
    <ds:schemaRef ds:uri="http://schemas.microsoft.com/office/2006/metadata/properties"/>
    <ds:schemaRef ds:uri="http://schemas.microsoft.com/office/infopath/2007/PartnerControls"/>
    <ds:schemaRef ds:uri="http://www.w3.org/XML/1998/namespace"/>
    <ds:schemaRef ds:uri="http://purl.org/dc/elements/1.1/"/>
    <ds:schemaRef ds:uri="http://schemas.openxmlformats.org/package/2006/metadata/core-properties"/>
    <ds:schemaRef ds:uri="http://schemas.microsoft.com/office/2006/documentManagement/types"/>
    <ds:schemaRef ds:uri="f996eb00-712e-496f-82d8-af161b8d2fa0"/>
    <ds:schemaRef ds:uri="2e60505b-e9d5-44ae-86ed-25a79902a601"/>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3730</TotalTime>
  <Words>492</Words>
  <Application>Microsoft Office PowerPoint</Application>
  <PresentationFormat>Widescreen</PresentationFormat>
  <Paragraphs>77</Paragraphs>
  <Slides>22</Slides>
  <Notes>22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ＭＳ Ｐゴシック</vt:lpstr>
      <vt:lpstr>ＭＳ Ｐゴシック</vt:lpstr>
      <vt:lpstr>Arial</vt:lpstr>
      <vt:lpstr>Calibri</vt:lpstr>
      <vt:lpstr>Myriad Pro</vt:lpstr>
      <vt:lpstr>Times</vt:lpstr>
      <vt:lpstr>Blank Presentation</vt:lpstr>
      <vt:lpstr>PowerPoint Presentation</vt:lpstr>
      <vt:lpstr>The “A” Train for Entertainment-Education</vt:lpstr>
      <vt:lpstr>1. Audience</vt:lpstr>
      <vt:lpstr>The “A” Train for Entertainment-Education</vt:lpstr>
      <vt:lpstr>2. Analysis</vt:lpstr>
      <vt:lpstr>The “A” Train for Entertainment-Education</vt:lpstr>
      <vt:lpstr>3. Access</vt:lpstr>
      <vt:lpstr>The “A” Train for Entertainment-Education</vt:lpstr>
      <vt:lpstr>4. Articulation</vt:lpstr>
      <vt:lpstr>The “A” Train for  Entertainment-Education</vt:lpstr>
      <vt:lpstr>5. Artistry</vt:lpstr>
      <vt:lpstr>The “A” Train for Entertainment-Education</vt:lpstr>
      <vt:lpstr>6.Auxiliaries </vt:lpstr>
      <vt:lpstr>The “A” Train for Entertainment-Education</vt:lpstr>
      <vt:lpstr>7. Advocacy</vt:lpstr>
      <vt:lpstr>The “A” Train for Entertainment-Education</vt:lpstr>
      <vt:lpstr>8. Advertising</vt:lpstr>
      <vt:lpstr>The “A” Train for Entertainment-Education</vt:lpstr>
      <vt:lpstr>9. Assesment</vt:lpstr>
      <vt:lpstr>The “A” Train for Entertainment-Education</vt:lpstr>
      <vt:lpstr>10. Adjustment</vt:lpstr>
      <vt:lpstr>Accomplishment!</vt:lpstr>
    </vt:vector>
  </TitlesOfParts>
  <Company>JHUCCP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BEISSER</dc:creator>
  <cp:lastModifiedBy>smile</cp:lastModifiedBy>
  <cp:revision>116</cp:revision>
  <cp:lastPrinted>2016-01-05T19:42:29Z</cp:lastPrinted>
  <dcterms:created xsi:type="dcterms:W3CDTF">2011-02-18T19:32:43Z</dcterms:created>
  <dcterms:modified xsi:type="dcterms:W3CDTF">2017-12-26T07:36:40Z</dcterms:modified>
</cp:coreProperties>
</file>